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2" r:id="rId10"/>
    <p:sldId id="278" r:id="rId11"/>
    <p:sldId id="264" r:id="rId12"/>
    <p:sldId id="265" r:id="rId13"/>
    <p:sldId id="277" r:id="rId14"/>
    <p:sldId id="271" r:id="rId15"/>
    <p:sldId id="279" r:id="rId16"/>
    <p:sldId id="295" r:id="rId17"/>
    <p:sldId id="269" r:id="rId18"/>
    <p:sldId id="294" r:id="rId19"/>
    <p:sldId id="280" r:id="rId20"/>
    <p:sldId id="287" r:id="rId21"/>
    <p:sldId id="288" r:id="rId22"/>
    <p:sldId id="289" r:id="rId23"/>
    <p:sldId id="290" r:id="rId24"/>
    <p:sldId id="285" r:id="rId25"/>
    <p:sldId id="267" r:id="rId26"/>
    <p:sldId id="268" r:id="rId27"/>
    <p:sldId id="281" r:id="rId28"/>
    <p:sldId id="282" r:id="rId29"/>
    <p:sldId id="275" r:id="rId30"/>
    <p:sldId id="283" r:id="rId31"/>
    <p:sldId id="284" r:id="rId32"/>
    <p:sldId id="276" r:id="rId33"/>
    <p:sldId id="270" r:id="rId34"/>
    <p:sldId id="291" r:id="rId35"/>
    <p:sldId id="292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1906" autoAdjust="0"/>
  </p:normalViewPr>
  <p:slideViewPr>
    <p:cSldViewPr>
      <p:cViewPr varScale="1">
        <p:scale>
          <a:sx n="102" d="100"/>
          <a:sy n="102" d="100"/>
        </p:scale>
        <p:origin x="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76C3-C03D-AF40-BCA3-946A183F8545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A6B74-CAB1-CD42-8EBD-B674660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3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6B74-CAB1-CD42-8EBD-B674660707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7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6B74-CAB1-CD42-8EBD-B674660707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EC8E1FEC-9CFA-4FA2-9573-B78B4C5FD1AD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Relationship Id="rId3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gif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FetchApp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Ridesharing App </a:t>
            </a:r>
            <a:r>
              <a:rPr lang="en-US" smtClean="0"/>
              <a:t>for iOS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6267143"/>
            <a:ext cx="8153400" cy="346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</a:rPr>
              <a:t>Jonathan Tan, Brian Taube, Paulo </a:t>
            </a:r>
            <a:r>
              <a:rPr lang="en-US" sz="1600" dirty="0" err="1" smtClean="0">
                <a:solidFill>
                  <a:schemeClr val="bg1"/>
                </a:solidFill>
              </a:rPr>
              <a:t>Patulandong</a:t>
            </a:r>
            <a:r>
              <a:rPr lang="en-US" sz="1600" dirty="0" smtClean="0">
                <a:solidFill>
                  <a:schemeClr val="bg1"/>
                </a:solidFill>
              </a:rPr>
              <a:t>, Virgilio Garcia, Anthony Martinez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16" y="0"/>
            <a:ext cx="2501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2088"/>
            <a:ext cx="38499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0"/>
            <a:ext cx="3865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registration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0885"/>
            <a:ext cx="383965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77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3855697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location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Selection by</a:t>
            </a:r>
          </a:p>
          <a:p>
            <a:pPr lvl="1"/>
            <a:r>
              <a:rPr lang="en-US" dirty="0"/>
              <a:t>Map pan</a:t>
            </a:r>
          </a:p>
          <a:p>
            <a:pPr lvl="1"/>
            <a:r>
              <a:rPr lang="en-US" dirty="0"/>
              <a:t>Address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Reset map button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03" y="0"/>
            <a:ext cx="385442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78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2995108" cy="3508977"/>
          </a:xfrm>
        </p:spPr>
        <p:txBody>
          <a:bodyPr/>
          <a:lstStyle/>
          <a:p>
            <a:r>
              <a:rPr lang="en-US" dirty="0" smtClean="0"/>
              <a:t>Autofill location search</a:t>
            </a:r>
            <a:endParaRPr lang="en-US" dirty="0"/>
          </a:p>
        </p:txBody>
      </p:sp>
      <p:pic>
        <p:nvPicPr>
          <p:cNvPr id="10243" name="Picture 3" descr="F:\fetchapp\loc1 -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39433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1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47" y="5219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31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4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Provides quick access to current task</a:t>
            </a:r>
          </a:p>
          <a:p>
            <a:r>
              <a:rPr lang="en-US" dirty="0" smtClean="0"/>
              <a:t>Address selection opens Apple Maps for navigation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088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015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386019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419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95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FetchApp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Ridesharing App for </a:t>
            </a:r>
            <a:r>
              <a:rPr lang="en-US" dirty="0" err="1" smtClean="0"/>
              <a:t>iOS</a:t>
            </a:r>
            <a:endParaRPr lang="en-US" dirty="0" smtClean="0"/>
          </a:p>
          <a:p>
            <a:r>
              <a:rPr lang="en-US" dirty="0" smtClean="0"/>
              <a:t>Social Media</a:t>
            </a:r>
          </a:p>
          <a:p>
            <a:r>
              <a:rPr lang="en-US" dirty="0" smtClean="0"/>
              <a:t>Tracks Mileage</a:t>
            </a:r>
            <a:endParaRPr lang="en-US" dirty="0"/>
          </a:p>
        </p:txBody>
      </p:sp>
      <p:pic>
        <p:nvPicPr>
          <p:cNvPr id="14339" name="Picture 3" descr="C:\Users\Brian\Pictures\downl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267200"/>
            <a:ext cx="37623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8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528508" cy="4077148"/>
          </a:xfrm>
        </p:spPr>
        <p:txBody>
          <a:bodyPr>
            <a:normAutofit/>
          </a:bodyPr>
          <a:lstStyle/>
          <a:p>
            <a:r>
              <a:rPr lang="en-US" dirty="0" smtClean="0"/>
              <a:t>Request Ride</a:t>
            </a:r>
          </a:p>
          <a:p>
            <a:r>
              <a:rPr lang="en-US" dirty="0" smtClean="0"/>
              <a:t>Wait for friends to respond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428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driver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47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649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7" cy="4077148"/>
          </a:xfrm>
        </p:spPr>
        <p:txBody>
          <a:bodyPr>
            <a:normAutofit/>
          </a:bodyPr>
          <a:lstStyle/>
          <a:p>
            <a:r>
              <a:rPr lang="en-US" dirty="0" smtClean="0"/>
              <a:t>Track user and record miles</a:t>
            </a:r>
          </a:p>
          <a:p>
            <a:r>
              <a:rPr lang="en-US" dirty="0" smtClean="0"/>
              <a:t>Add recorded miles to driver’s profile as “experience” points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47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256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63" y="0"/>
            <a:ext cx="386467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084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89554" cy="3508977"/>
          </a:xfrm>
        </p:spPr>
        <p:txBody>
          <a:bodyPr/>
          <a:lstStyle/>
          <a:p>
            <a:r>
              <a:rPr lang="en-US" dirty="0" smtClean="0"/>
              <a:t>Tracks user while travelling</a:t>
            </a:r>
          </a:p>
          <a:p>
            <a:r>
              <a:rPr lang="en-US" dirty="0" smtClean="0"/>
              <a:t>Marks map with a polyline and calculates distance travelled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47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0471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access to</a:t>
            </a:r>
          </a:p>
          <a:p>
            <a:pPr marL="68580" indent="0">
              <a:buNone/>
            </a:pPr>
            <a:r>
              <a:rPr lang="en-US" dirty="0" smtClean="0"/>
              <a:t>    all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65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808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Friend’s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7" cy="3508977"/>
          </a:xfrm>
        </p:spPr>
        <p:txBody>
          <a:bodyPr/>
          <a:lstStyle/>
          <a:p>
            <a:r>
              <a:rPr lang="en-US" dirty="0" smtClean="0"/>
              <a:t>Custom groups</a:t>
            </a:r>
          </a:p>
          <a:p>
            <a:r>
              <a:rPr lang="en-US" dirty="0" smtClean="0"/>
              <a:t>Status indicators</a:t>
            </a:r>
          </a:p>
          <a:p>
            <a:r>
              <a:rPr lang="en-US" dirty="0" smtClean="0"/>
              <a:t>Friend profiles</a:t>
            </a:r>
          </a:p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4447"/>
            <a:ext cx="38441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0366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387275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0"/>
            <a:ext cx="387275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17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2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Custom identifiers</a:t>
            </a:r>
          </a:p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47" y="25052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65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Demographics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College Students and Young Adults</a:t>
            </a:r>
          </a:p>
          <a:p>
            <a:r>
              <a:rPr lang="en-US" dirty="0" smtClean="0"/>
              <a:t>Small Business</a:t>
            </a:r>
            <a:endParaRPr lang="en-US" dirty="0"/>
          </a:p>
        </p:txBody>
      </p:sp>
      <p:pic>
        <p:nvPicPr>
          <p:cNvPr id="15362" name="Picture 2" descr="C:\Users\Brian\Pictures\download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4866833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1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82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482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6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452308" cy="3508977"/>
          </a:xfrm>
        </p:spPr>
        <p:txBody>
          <a:bodyPr/>
          <a:lstStyle/>
          <a:p>
            <a:r>
              <a:rPr lang="en-US" dirty="0" smtClean="0"/>
              <a:t>Custom business groups</a:t>
            </a:r>
          </a:p>
          <a:p>
            <a:r>
              <a:rPr lang="en-US" dirty="0" smtClean="0"/>
              <a:t>Employee notification</a:t>
            </a:r>
          </a:p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76200"/>
            <a:ext cx="3829721" cy="67817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Ranks user and friends by level and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102"/>
            <a:ext cx="3855697" cy="6827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3441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452308" cy="3508977"/>
          </a:xfrm>
        </p:spPr>
        <p:txBody>
          <a:bodyPr/>
          <a:lstStyle/>
          <a:p>
            <a:r>
              <a:rPr lang="en-US" dirty="0" smtClean="0"/>
              <a:t>Change user’s profile and update database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76200"/>
            <a:ext cx="3829722" cy="67817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055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364607" cy="3508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Green – Available</a:t>
            </a:r>
          </a:p>
          <a:p>
            <a:r>
              <a:rPr lang="en-US" dirty="0" smtClean="0"/>
              <a:t>Red – Requesting ride</a:t>
            </a:r>
          </a:p>
          <a:p>
            <a:r>
              <a:rPr lang="en-US" dirty="0" smtClean="0"/>
              <a:t>Grey – </a:t>
            </a:r>
            <a:r>
              <a:rPr lang="en-US" dirty="0" err="1" smtClean="0"/>
              <a:t>Unavailabe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Set status </a:t>
            </a:r>
          </a:p>
          <a:p>
            <a:pPr lvl="1"/>
            <a:r>
              <a:rPr lang="en-US" dirty="0"/>
              <a:t>On – Green </a:t>
            </a:r>
          </a:p>
          <a:p>
            <a:pPr lvl="2"/>
            <a:r>
              <a:rPr lang="en-US" dirty="0"/>
              <a:t>Available</a:t>
            </a:r>
          </a:p>
          <a:p>
            <a:pPr lvl="1"/>
            <a:r>
              <a:rPr lang="en-US" dirty="0"/>
              <a:t>Off – Grey</a:t>
            </a:r>
          </a:p>
          <a:p>
            <a:pPr lvl="2"/>
            <a:r>
              <a:rPr lang="en-US" dirty="0"/>
              <a:t>Un-available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50" y="304800"/>
            <a:ext cx="3949850" cy="2962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099" y="3420176"/>
            <a:ext cx="3973901" cy="32657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3914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not implement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notifications – requires Apple developer account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05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67000"/>
            <a:ext cx="7024744" cy="1143000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1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2</a:t>
            </a:r>
            <a:endParaRPr lang="en-US" dirty="0"/>
          </a:p>
          <a:p>
            <a:r>
              <a:rPr lang="en-US" dirty="0" err="1" smtClean="0"/>
              <a:t>Xcode</a:t>
            </a:r>
            <a:r>
              <a:rPr lang="en-US" dirty="0" smtClean="0"/>
              <a:t> 7</a:t>
            </a:r>
          </a:p>
          <a:p>
            <a:r>
              <a:rPr lang="en-US" dirty="0" smtClean="0"/>
              <a:t>Parse</a:t>
            </a:r>
            <a:endParaRPr lang="en-US" dirty="0"/>
          </a:p>
        </p:txBody>
      </p:sp>
      <p:pic>
        <p:nvPicPr>
          <p:cNvPr id="13314" name="Picture 2" descr="C:\Users\Brian\Pictures\Apple_Swift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098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Brian\Pictures\parse_logo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122821"/>
            <a:ext cx="1904762" cy="1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7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Accounts</a:t>
            </a:r>
          </a:p>
          <a:p>
            <a:r>
              <a:rPr lang="en-US" dirty="0" smtClean="0"/>
              <a:t>Friend’s Lists</a:t>
            </a:r>
          </a:p>
          <a:p>
            <a:r>
              <a:rPr lang="en-US" dirty="0" smtClean="0"/>
              <a:t>Friend Groups</a:t>
            </a:r>
          </a:p>
          <a:p>
            <a:r>
              <a:rPr lang="en-US" dirty="0" smtClean="0"/>
              <a:t>Business Groups</a:t>
            </a:r>
          </a:p>
          <a:p>
            <a:r>
              <a:rPr lang="en-US" dirty="0" smtClean="0"/>
              <a:t>Rankings</a:t>
            </a:r>
          </a:p>
          <a:p>
            <a:r>
              <a:rPr lang="en-US" dirty="0" smtClean="0"/>
              <a:t>Mileage Tracker</a:t>
            </a:r>
          </a:p>
          <a:p>
            <a:r>
              <a:rPr lang="en-US" dirty="0" smtClean="0"/>
              <a:t>Location Tracing </a:t>
            </a:r>
          </a:p>
          <a:p>
            <a:endParaRPr lang="en-US" dirty="0"/>
          </a:p>
        </p:txBody>
      </p:sp>
      <p:pic>
        <p:nvPicPr>
          <p:cNvPr id="16386" name="Picture 2" descr="C:\Users\Brian\Pictures\download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0"/>
            <a:ext cx="447260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8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299907" cy="3508977"/>
          </a:xfrm>
        </p:spPr>
        <p:txBody>
          <a:bodyPr/>
          <a:lstStyle/>
          <a:p>
            <a:r>
              <a:rPr lang="en-US" dirty="0" err="1" smtClean="0"/>
              <a:t>AppIcon</a:t>
            </a:r>
            <a:r>
              <a:rPr lang="en-US" dirty="0" smtClean="0"/>
              <a:t> taken from Google –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www.dal.ca</a:t>
            </a:r>
            <a:r>
              <a:rPr lang="en-US" dirty="0"/>
              <a:t>/</a:t>
            </a:r>
            <a:r>
              <a:rPr lang="en-US" dirty="0" err="1"/>
              <a:t>dept</a:t>
            </a:r>
            <a:r>
              <a:rPr lang="en-US" dirty="0"/>
              <a:t>/sustainability/smart-trip/ride-</a:t>
            </a:r>
            <a:r>
              <a:rPr lang="en-US" dirty="0" err="1"/>
              <a:t>sharing.html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6096"/>
            <a:ext cx="38864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8164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386597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07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425192" cy="3508977"/>
          </a:xfrm>
        </p:spPr>
        <p:txBody>
          <a:bodyPr/>
          <a:lstStyle/>
          <a:p>
            <a:r>
              <a:rPr lang="en-US" smtClean="0"/>
              <a:t>Register account directly </a:t>
            </a:r>
            <a:r>
              <a:rPr lang="en-US" dirty="0" smtClean="0"/>
              <a:t>from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85" y="0"/>
            <a:ext cx="386467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53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384992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994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257</TotalTime>
  <Words>235</Words>
  <Application>Microsoft Macintosh PowerPoint</Application>
  <PresentationFormat>On-screen Show (4:3)</PresentationFormat>
  <Paragraphs>89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2</vt:lpstr>
      <vt:lpstr>Austin</vt:lpstr>
      <vt:lpstr>FetchApp</vt:lpstr>
      <vt:lpstr>FetchApp</vt:lpstr>
      <vt:lpstr>Target Demographics</vt:lpstr>
      <vt:lpstr>Development</vt:lpstr>
      <vt:lpstr>Features</vt:lpstr>
      <vt:lpstr>Startup</vt:lpstr>
      <vt:lpstr>Login</vt:lpstr>
      <vt:lpstr>Register</vt:lpstr>
      <vt:lpstr>Register</vt:lpstr>
      <vt:lpstr>PowerPoint Presentation</vt:lpstr>
      <vt:lpstr>Register</vt:lpstr>
      <vt:lpstr>Main Screen</vt:lpstr>
      <vt:lpstr>Set location</vt:lpstr>
      <vt:lpstr>Set Location</vt:lpstr>
      <vt:lpstr>PowerPoint Presentation</vt:lpstr>
      <vt:lpstr>PowerPoint Presentation</vt:lpstr>
      <vt:lpstr>Task</vt:lpstr>
      <vt:lpstr>PowerPoint Presentation</vt:lpstr>
      <vt:lpstr>PowerPoint Presentation</vt:lpstr>
      <vt:lpstr>Function</vt:lpstr>
      <vt:lpstr>Function</vt:lpstr>
      <vt:lpstr>Function</vt:lpstr>
      <vt:lpstr>PowerPoint Presentation</vt:lpstr>
      <vt:lpstr>Mile Tracking</vt:lpstr>
      <vt:lpstr>Menu</vt:lpstr>
      <vt:lpstr>Friend’s List</vt:lpstr>
      <vt:lpstr>PowerPoint Presentation</vt:lpstr>
      <vt:lpstr>PowerPoint Presentation</vt:lpstr>
      <vt:lpstr>Groups</vt:lpstr>
      <vt:lpstr>PowerPoint Presentation</vt:lpstr>
      <vt:lpstr>Business</vt:lpstr>
      <vt:lpstr>Rankings</vt:lpstr>
      <vt:lpstr>Edit Profile</vt:lpstr>
      <vt:lpstr>Silent Mode</vt:lpstr>
      <vt:lpstr>Did not implement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FetchApp</dc:title>
  <dc:creator>Brian</dc:creator>
  <cp:lastModifiedBy>Jonathan Tan</cp:lastModifiedBy>
  <cp:revision>26</cp:revision>
  <dcterms:created xsi:type="dcterms:W3CDTF">2016-05-19T01:59:45Z</dcterms:created>
  <dcterms:modified xsi:type="dcterms:W3CDTF">2016-05-20T00:12:23Z</dcterms:modified>
</cp:coreProperties>
</file>